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81" r:id="rId5"/>
    <p:sldId id="260" r:id="rId6"/>
    <p:sldId id="266" r:id="rId7"/>
    <p:sldId id="261" r:id="rId8"/>
    <p:sldId id="270" r:id="rId9"/>
    <p:sldId id="263" r:id="rId10"/>
    <p:sldId id="259" r:id="rId11"/>
    <p:sldId id="262" r:id="rId12"/>
    <p:sldId id="280" r:id="rId13"/>
    <p:sldId id="264" r:id="rId14"/>
    <p:sldId id="268" r:id="rId15"/>
    <p:sldId id="269" r:id="rId16"/>
    <p:sldId id="279" r:id="rId17"/>
    <p:sldId id="282" r:id="rId18"/>
    <p:sldId id="294" r:id="rId19"/>
    <p:sldId id="301" r:id="rId20"/>
    <p:sldId id="302" r:id="rId21"/>
    <p:sldId id="303" r:id="rId22"/>
    <p:sldId id="304" r:id="rId23"/>
    <p:sldId id="305" r:id="rId24"/>
    <p:sldId id="271" r:id="rId25"/>
    <p:sldId id="290" r:id="rId26"/>
    <p:sldId id="291" r:id="rId27"/>
    <p:sldId id="292" r:id="rId28"/>
    <p:sldId id="295" r:id="rId29"/>
    <p:sldId id="296" r:id="rId30"/>
    <p:sldId id="297" r:id="rId31"/>
    <p:sldId id="298" r:id="rId32"/>
    <p:sldId id="299" r:id="rId33"/>
    <p:sldId id="300" r:id="rId34"/>
    <p:sldId id="284" r:id="rId35"/>
    <p:sldId id="285" r:id="rId36"/>
    <p:sldId id="286" r:id="rId37"/>
    <p:sldId id="289" r:id="rId3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729" autoAdjust="0"/>
    <p:restoredTop sz="94622" autoAdjust="0"/>
  </p:normalViewPr>
  <p:slideViewPr>
    <p:cSldViewPr>
      <p:cViewPr>
        <p:scale>
          <a:sx n="70" d="100"/>
          <a:sy n="70" d="100"/>
        </p:scale>
        <p:origin x="-1092" y="-90"/>
      </p:cViewPr>
      <p:guideLst>
        <p:guide orient="horz" pos="323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presProps" Target="presProps.xml"  /><Relationship Id="rId4" Type="http://schemas.openxmlformats.org/officeDocument/2006/relationships/slide" Target="slides/slide2.xml"  /><Relationship Id="rId40" Type="http://schemas.openxmlformats.org/officeDocument/2006/relationships/viewProps" Target="viewProps.xml"  /><Relationship Id="rId41" Type="http://schemas.openxmlformats.org/officeDocument/2006/relationships/theme" Target="theme/theme1.xml"  /><Relationship Id="rId42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말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/>
              <a:t>2009-03-26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1674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1626E20-7E0F-4768-9285-329BAF0995C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715931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1626E20-7E0F-4768-9285-329BAF0995C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13155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29.png"  /><Relationship Id="rId6" Type="http://schemas.openxmlformats.org/officeDocument/2006/relationships/image" Target="../media/image27.png"  /><Relationship Id="rId7" Type="http://schemas.openxmlformats.org/officeDocument/2006/relationships/image" Target="../media/image30.png"  /><Relationship Id="rId8" Type="http://schemas.openxmlformats.org/officeDocument/2006/relationships/image" Target="../media/image46.png"  /><Relationship Id="rId9" Type="http://schemas.openxmlformats.org/officeDocument/2006/relationships/image" Target="../media/image4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29.png"  /><Relationship Id="rId6" Type="http://schemas.openxmlformats.org/officeDocument/2006/relationships/image" Target="../media/image27.png"  /><Relationship Id="rId7" Type="http://schemas.openxmlformats.org/officeDocument/2006/relationships/image" Target="../media/image30.png"  /><Relationship Id="rId8" Type="http://schemas.openxmlformats.org/officeDocument/2006/relationships/image" Target="../media/image48.png"  /><Relationship Id="rId9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29.png"  /><Relationship Id="rId6" Type="http://schemas.openxmlformats.org/officeDocument/2006/relationships/image" Target="../media/image27.png"  /><Relationship Id="rId7" Type="http://schemas.openxmlformats.org/officeDocument/2006/relationships/image" Target="../media/image30.png"  /><Relationship Id="rId8" Type="http://schemas.openxmlformats.org/officeDocument/2006/relationships/image" Target="../media/image5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29.png"  /><Relationship Id="rId6" Type="http://schemas.openxmlformats.org/officeDocument/2006/relationships/image" Target="../media/image27.png"  /><Relationship Id="rId7" Type="http://schemas.openxmlformats.org/officeDocument/2006/relationships/image" Target="../media/image30.png"  /><Relationship Id="rId8" Type="http://schemas.openxmlformats.org/officeDocument/2006/relationships/image" Target="../media/image5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29.png"  /><Relationship Id="rId6" Type="http://schemas.openxmlformats.org/officeDocument/2006/relationships/image" Target="../media/image27.png"  /><Relationship Id="rId7" Type="http://schemas.openxmlformats.org/officeDocument/2006/relationships/image" Target="../media/image30.png"  /><Relationship Id="rId8" Type="http://schemas.openxmlformats.org/officeDocument/2006/relationships/image" Target="../media/image5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53.png"  /><Relationship Id="rId8" Type="http://schemas.openxmlformats.org/officeDocument/2006/relationships/image" Target="../media/image54.png"  /><Relationship Id="rId9" Type="http://schemas.openxmlformats.org/officeDocument/2006/relationships/image" Target="../media/image5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55.png"  /><Relationship Id="rId8" Type="http://schemas.openxmlformats.org/officeDocument/2006/relationships/image" Target="../media/image5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Relationship Id="rId6" Type="http://schemas.openxmlformats.org/officeDocument/2006/relationships/image" Target="../media/image5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58.png"  /><Relationship Id="rId8" Type="http://schemas.openxmlformats.org/officeDocument/2006/relationships/image" Target="../media/image5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60.png"  /><Relationship Id="rId8" Type="http://schemas.openxmlformats.org/officeDocument/2006/relationships/image" Target="../media/image61.png"  /><Relationship Id="rId9" Type="http://schemas.openxmlformats.org/officeDocument/2006/relationships/image" Target="../media/image6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14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28.png"  /><Relationship Id="rId4" Type="http://schemas.openxmlformats.org/officeDocument/2006/relationships/image" Target="../media/image30.png"  /><Relationship Id="rId5" Type="http://schemas.openxmlformats.org/officeDocument/2006/relationships/image" Target="../media/image29.png"  /><Relationship Id="rId6" Type="http://schemas.openxmlformats.org/officeDocument/2006/relationships/image" Target="../media/image60.png"  /><Relationship Id="rId7" Type="http://schemas.openxmlformats.org/officeDocument/2006/relationships/image" Target="../media/image63.png"  /><Relationship Id="rId8" Type="http://schemas.openxmlformats.org/officeDocument/2006/relationships/image" Target="../media/image6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65.png"  /><Relationship Id="rId8" Type="http://schemas.openxmlformats.org/officeDocument/2006/relationships/image" Target="../media/image66.png"  /><Relationship Id="rId9" Type="http://schemas.openxmlformats.org/officeDocument/2006/relationships/image" Target="../media/image6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28.png"  /><Relationship Id="rId4" Type="http://schemas.openxmlformats.org/officeDocument/2006/relationships/image" Target="../media/image30.png"  /><Relationship Id="rId5" Type="http://schemas.openxmlformats.org/officeDocument/2006/relationships/image" Target="../media/image29.png"  /><Relationship Id="rId6" Type="http://schemas.openxmlformats.org/officeDocument/2006/relationships/image" Target="../media/image6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70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3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29.png"  /><Relationship Id="rId7" Type="http://schemas.openxmlformats.org/officeDocument/2006/relationships/image" Target="../media/image27.png"  /><Relationship Id="rId8" Type="http://schemas.openxmlformats.org/officeDocument/2006/relationships/image" Target="../media/image30.png"  /><Relationship Id="rId9" Type="http://schemas.openxmlformats.org/officeDocument/2006/relationships/image" Target="../media/image6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28.png"  /><Relationship Id="rId4" Type="http://schemas.openxmlformats.org/officeDocument/2006/relationships/image" Target="../media/image30.png"  /><Relationship Id="rId5" Type="http://schemas.openxmlformats.org/officeDocument/2006/relationships/image" Target="../media/image29.png"  /><Relationship Id="rId6" Type="http://schemas.openxmlformats.org/officeDocument/2006/relationships/image" Target="../media/image71.png"  /><Relationship Id="rId7" Type="http://schemas.openxmlformats.org/officeDocument/2006/relationships/image" Target="../media/image72.png"  /><Relationship Id="rId8" Type="http://schemas.openxmlformats.org/officeDocument/2006/relationships/image" Target="../media/image7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0.png"  /><Relationship Id="rId2" Type="http://schemas.openxmlformats.org/officeDocument/2006/relationships/image" Target="../media/image13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74.png"  /><Relationship Id="rId6" Type="http://schemas.openxmlformats.org/officeDocument/2006/relationships/image" Target="../media/image75.png"  /><Relationship Id="rId7" Type="http://schemas.openxmlformats.org/officeDocument/2006/relationships/image" Target="../media/image75.png"  /><Relationship Id="rId8" Type="http://schemas.openxmlformats.org/officeDocument/2006/relationships/image" Target="../media/image76.png"  /><Relationship Id="rId9" Type="http://schemas.openxmlformats.org/officeDocument/2006/relationships/image" Target="../media/image7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75.png"  /><Relationship Id="rId11" Type="http://schemas.openxmlformats.org/officeDocument/2006/relationships/image" Target="../media/image78.png"  /><Relationship Id="rId12" Type="http://schemas.openxmlformats.org/officeDocument/2006/relationships/image" Target="../media/image79.png"  /><Relationship Id="rId2" Type="http://schemas.openxmlformats.org/officeDocument/2006/relationships/image" Target="../media/image13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Relationship Id="rId6" Type="http://schemas.openxmlformats.org/officeDocument/2006/relationships/image" Target="../media/image75.png"  /><Relationship Id="rId7" Type="http://schemas.openxmlformats.org/officeDocument/2006/relationships/image" Target="../media/image75.png"  /><Relationship Id="rId8" Type="http://schemas.openxmlformats.org/officeDocument/2006/relationships/image" Target="../media/image75.png"  /><Relationship Id="rId9" Type="http://schemas.openxmlformats.org/officeDocument/2006/relationships/image" Target="../media/image77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58.png"  /><Relationship Id="rId8" Type="http://schemas.openxmlformats.org/officeDocument/2006/relationships/image" Target="../media/image59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10" Type="http://schemas.openxmlformats.org/officeDocument/2006/relationships/image" Target="../media/image81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3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29.png"  /><Relationship Id="rId7" Type="http://schemas.openxmlformats.org/officeDocument/2006/relationships/image" Target="../media/image30.png"  /><Relationship Id="rId8" Type="http://schemas.openxmlformats.org/officeDocument/2006/relationships/image" Target="../media/image69.png"  /><Relationship Id="rId9" Type="http://schemas.openxmlformats.org/officeDocument/2006/relationships/image" Target="../media/image80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26.png"  /><Relationship Id="rId8" Type="http://schemas.openxmlformats.org/officeDocument/2006/relationships/image" Target="../media/image82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82.png"  /><Relationship Id="rId8" Type="http://schemas.openxmlformats.org/officeDocument/2006/relationships/image" Target="../media/image83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84.png"  /><Relationship Id="rId8" Type="http://schemas.openxmlformats.org/officeDocument/2006/relationships/image" Target="../media/image8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26.png"  /><Relationship Id="rId8" Type="http://schemas.openxmlformats.org/officeDocument/2006/relationships/image" Target="../media/image2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26.png"  /><Relationship Id="rId8" Type="http://schemas.openxmlformats.org/officeDocument/2006/relationships/image" Target="../media/image31.png"  /><Relationship Id="rId9" Type="http://schemas.openxmlformats.org/officeDocument/2006/relationships/image" Target="../media/image3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Relationship Id="rId3" Type="http://schemas.openxmlformats.org/officeDocument/2006/relationships/image" Target="../media/image23.png"  /><Relationship Id="rId4" Type="http://schemas.openxmlformats.org/officeDocument/2006/relationships/image" Target="../media/image29.png"  /><Relationship Id="rId5" Type="http://schemas.openxmlformats.org/officeDocument/2006/relationships/image" Target="../media/image25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Relationship Id="rId8" Type="http://schemas.openxmlformats.org/officeDocument/2006/relationships/image" Target="../media/image36.png"  /><Relationship Id="rId9" Type="http://schemas.openxmlformats.org/officeDocument/2006/relationships/image" Target="../media/image3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29.png"  /><Relationship Id="rId6" Type="http://schemas.openxmlformats.org/officeDocument/2006/relationships/image" Target="../media/image27.png"  /><Relationship Id="rId7" Type="http://schemas.openxmlformats.org/officeDocument/2006/relationships/image" Target="../media/image38.png"  /><Relationship Id="rId8" Type="http://schemas.openxmlformats.org/officeDocument/2006/relationships/image" Target="../media/image3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26.png"  /><Relationship Id="rId8" Type="http://schemas.openxmlformats.org/officeDocument/2006/relationships/image" Target="../media/image39.png"  /><Relationship Id="rId9" Type="http://schemas.openxmlformats.org/officeDocument/2006/relationships/image" Target="../media/image4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43.png"  /><Relationship Id="rId6" Type="http://schemas.openxmlformats.org/officeDocument/2006/relationships/image" Target="../media/image27.png"  /><Relationship Id="rId7" Type="http://schemas.openxmlformats.org/officeDocument/2006/relationships/image" Target="../media/image44.png"  /><Relationship Id="rId8" Type="http://schemas.openxmlformats.org/officeDocument/2006/relationships/image" Target="../media/image4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73700" y="6350000"/>
            <a:ext cx="1193800" cy="1193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572500" y="6350000"/>
            <a:ext cx="1181100" cy="1181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274300" y="6985000"/>
            <a:ext cx="673100" cy="596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645900" y="6489700"/>
            <a:ext cx="914400" cy="914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175500" y="6781800"/>
            <a:ext cx="1003300" cy="1003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35300" y="3670300"/>
            <a:ext cx="12230100" cy="800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4500" b="0" i="0" u="none" strike="noStrike">
                <a:solidFill>
                  <a:srgbClr val="494a4e"/>
                </a:solidFill>
                <a:ea typeface="Pretendard Medium"/>
              </a:rPr>
              <a:t>Team_Travelgram</a:t>
            </a:r>
            <a:endParaRPr lang="en-US" altLang="ko-KR" sz="45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552700" y="4457700"/>
            <a:ext cx="13182600" cy="160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9000" b="1" i="0" u="none" strike="noStrike">
                <a:solidFill>
                  <a:srgbClr val="000000"/>
                </a:solidFill>
                <a:ea typeface="Pretendard Bold"/>
              </a:rPr>
              <a:t>5</a:t>
            </a:r>
            <a:r>
              <a:rPr lang="ko-KR" altLang="en-US" sz="9000" b="1" i="0" u="none" strike="noStrike">
                <a:solidFill>
                  <a:srgbClr val="000000"/>
                </a:solidFill>
                <a:ea typeface="Pretendard Bold"/>
              </a:rPr>
              <a:t>조 </a:t>
            </a:r>
            <a:r>
              <a:rPr lang="en-US" altLang="ko-KR" sz="9000" b="1" i="0" u="none" strike="noStrike">
                <a:solidFill>
                  <a:srgbClr val="000000"/>
                </a:solidFill>
                <a:ea typeface="Pretendard Bold"/>
              </a:rPr>
              <a:t>UI</a:t>
            </a:r>
            <a:r>
              <a:rPr lang="ko-KR" altLang="en-US" sz="9000" b="1" i="0" u="none" strike="noStrike">
                <a:solidFill>
                  <a:srgbClr val="000000"/>
                </a:solidFill>
                <a:ea typeface="Pretendard Bold"/>
              </a:rPr>
              <a:t>구현</a:t>
            </a:r>
            <a:endParaRPr lang="ko-KR" altLang="en-US" sz="9000" b="1" i="0" u="none" strike="noStrike">
              <a:solidFill>
                <a:srgbClr val="000000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1784" y="3796093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 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서동성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744200" y="1866900"/>
            <a:ext cx="6309931" cy="1363067"/>
          </a:xfrm>
          <a:prstGeom prst="rect">
            <a:avLst/>
          </a:prstGeom>
        </p:spPr>
      </p:pic>
      <p:sp>
        <p:nvSpPr>
          <p:cNvPr id="38" name="가로 글상자 37"/>
          <p:cNvSpPr txBox="1"/>
          <p:nvPr/>
        </p:nvSpPr>
        <p:spPr>
          <a:xfrm>
            <a:off x="10744200" y="3259455"/>
            <a:ext cx="5257800" cy="64389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스토리 마우스 호버 시 조금 커진다</a:t>
            </a:r>
            <a:r>
              <a:rPr lang="en-US" altLang="ko-KR"/>
              <a:t>,</a:t>
            </a:r>
            <a:br>
              <a:rPr lang="ko-KR" altLang="en-US"/>
            </a:br>
            <a:r>
              <a:rPr lang="ko-KR" altLang="en-US"/>
              <a:t>스토리를 좌우로 스크롤이 가능하다</a:t>
            </a:r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776968" y="4142821"/>
            <a:ext cx="4082032" cy="3972479"/>
          </a:xfrm>
          <a:prstGeom prst="rect">
            <a:avLst/>
          </a:prstGeom>
        </p:spPr>
      </p:pic>
      <p:sp>
        <p:nvSpPr>
          <p:cNvPr id="41" name="가로 글상자 40"/>
          <p:cNvSpPr txBox="1"/>
          <p:nvPr/>
        </p:nvSpPr>
        <p:spPr>
          <a:xfrm>
            <a:off x="10820400" y="8279130"/>
            <a:ext cx="5257800" cy="9029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하트 클릭 시 빨간색 하트로 바뀐다</a:t>
            </a:r>
            <a:r>
              <a:rPr lang="en-US" altLang="ko-KR"/>
              <a:t>,</a:t>
            </a:r>
            <a:br>
              <a:rPr lang="ko-KR" altLang="en-US"/>
            </a:br>
            <a:r>
              <a:rPr lang="ko-KR" altLang="en-US"/>
              <a:t>한번 더 클릭 시 원래 상태로 돌아온다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반복 가능하다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2" name="가로 글상자 41"/>
          <p:cNvSpPr txBox="1"/>
          <p:nvPr/>
        </p:nvSpPr>
        <p:spPr>
          <a:xfrm>
            <a:off x="1066800" y="3404235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76552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6800" y="2424493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 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서동성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41" name="가로 글상자 40"/>
          <p:cNvSpPr txBox="1"/>
          <p:nvPr/>
        </p:nvSpPr>
        <p:spPr>
          <a:xfrm>
            <a:off x="10820400" y="8279129"/>
            <a:ext cx="5257800" cy="63436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하트를 클릭하면 좋아요 개수가 </a:t>
            </a:r>
            <a:r>
              <a:rPr lang="en-US" altLang="ko-KR"/>
              <a:t>1</a:t>
            </a:r>
            <a:r>
              <a:rPr lang="ko-KR" altLang="en-US"/>
              <a:t>개 올라간다</a:t>
            </a:r>
            <a:br>
              <a:rPr lang="ko-KR" altLang="en-US"/>
            </a:br>
            <a:r>
              <a:rPr lang="ko-KR" altLang="en-US"/>
              <a:t>다시 하트를 눌러 없애면 좋아요 개수가 </a:t>
            </a:r>
            <a:r>
              <a:rPr lang="en-US" altLang="ko-KR"/>
              <a:t>0</a:t>
            </a:r>
            <a:r>
              <a:rPr lang="ko-KR" altLang="en-US"/>
              <a:t>개가 된다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2" name="가로 글상자 41"/>
          <p:cNvSpPr txBox="1"/>
          <p:nvPr/>
        </p:nvSpPr>
        <p:spPr>
          <a:xfrm>
            <a:off x="990600" y="1943100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811000" y="2097301"/>
            <a:ext cx="4229871" cy="5560798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677973" y="6057900"/>
            <a:ext cx="5408625" cy="3464820"/>
          </a:xfrm>
          <a:prstGeom prst="rect">
            <a:avLst/>
          </a:prstGeom>
        </p:spPr>
      </p:pic>
      <p:sp>
        <p:nvSpPr>
          <p:cNvPr id="45" name="가로 글상자 44"/>
          <p:cNvSpPr txBox="1"/>
          <p:nvPr/>
        </p:nvSpPr>
        <p:spPr>
          <a:xfrm>
            <a:off x="1066799" y="5645467"/>
            <a:ext cx="2362201" cy="63912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하트 구현 코드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75884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1784" y="3796093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 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서동성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42" name="가로 글상자 41"/>
          <p:cNvSpPr txBox="1"/>
          <p:nvPr/>
        </p:nvSpPr>
        <p:spPr>
          <a:xfrm>
            <a:off x="990600" y="3467100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442720" y="2083860"/>
            <a:ext cx="2873480" cy="389783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4" name="가로 글상자 43"/>
          <p:cNvSpPr txBox="1"/>
          <p:nvPr/>
        </p:nvSpPr>
        <p:spPr>
          <a:xfrm>
            <a:off x="12420600" y="6362700"/>
            <a:ext cx="40386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피드 영상 자동 재생 구현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134026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1784" y="3796093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 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서동성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42" name="가로 글상자 41"/>
          <p:cNvSpPr txBox="1"/>
          <p:nvPr/>
        </p:nvSpPr>
        <p:spPr>
          <a:xfrm>
            <a:off x="990600" y="3467100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  <p:sp>
        <p:nvSpPr>
          <p:cNvPr id="44" name="가로 글상자 43"/>
          <p:cNvSpPr txBox="1"/>
          <p:nvPr/>
        </p:nvSpPr>
        <p:spPr>
          <a:xfrm>
            <a:off x="11887200" y="5878830"/>
            <a:ext cx="4038600" cy="6362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뷰포트 </a:t>
            </a:r>
            <a:r>
              <a:rPr lang="en-US" altLang="ko-KR"/>
              <a:t>1000px </a:t>
            </a:r>
            <a:r>
              <a:rPr lang="ko-KR" altLang="en-US"/>
              <a:t>이하로 축소 시</a:t>
            </a:r>
            <a:br>
              <a:rPr lang="ko-KR" altLang="en-US"/>
            </a:br>
            <a:r>
              <a:rPr lang="ko-KR" altLang="en-US"/>
              <a:t>우측 친구 추천바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display: none;</a:t>
            </a:r>
            <a:endParaRPr lang="en-US" altLang="ko-KR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674348" y="2048474"/>
            <a:ext cx="6576918" cy="3514125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6" name="가로 글상자 45"/>
          <p:cNvSpPr txBox="1"/>
          <p:nvPr/>
        </p:nvSpPr>
        <p:spPr>
          <a:xfrm>
            <a:off x="12039600" y="7326630"/>
            <a:ext cx="4038600" cy="64389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뷰포트 </a:t>
            </a:r>
            <a:r>
              <a:rPr lang="en-US" altLang="ko-KR"/>
              <a:t>850px </a:t>
            </a:r>
            <a:r>
              <a:rPr lang="ko-KR" altLang="en-US"/>
              <a:t>이하로 축소 시</a:t>
            </a:r>
            <a:br>
              <a:rPr lang="ko-KR" altLang="en-US"/>
            </a:br>
            <a:r>
              <a:rPr lang="ko-KR" altLang="en-US"/>
              <a:t>메뉴바 축소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124545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1784" y="3796093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 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서동성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42" name="가로 글상자 41"/>
          <p:cNvSpPr txBox="1"/>
          <p:nvPr/>
        </p:nvSpPr>
        <p:spPr>
          <a:xfrm>
            <a:off x="990600" y="3467100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  <p:sp>
        <p:nvSpPr>
          <p:cNvPr id="46" name="가로 글상자 45"/>
          <p:cNvSpPr txBox="1"/>
          <p:nvPr/>
        </p:nvSpPr>
        <p:spPr>
          <a:xfrm>
            <a:off x="11582400" y="7277100"/>
            <a:ext cx="4572000" cy="64198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모바일 버전 구현 </a:t>
            </a:r>
            <a:br>
              <a:rPr lang="ko-KR" altLang="en-US"/>
            </a:br>
            <a:r>
              <a:rPr lang="ko-KR" altLang="en-US"/>
              <a:t>모바일 버전 메뉴바 하단으로 고정</a:t>
            </a:r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879479" y="1942464"/>
            <a:ext cx="5960722" cy="403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98020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 오류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&amp;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수정 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서동성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6800" y="6134100"/>
            <a:ext cx="6501338" cy="1918071"/>
          </a:xfrm>
          <a:prstGeom prst="rect">
            <a:avLst/>
          </a:prstGeom>
        </p:spPr>
      </p:pic>
      <p:sp>
        <p:nvSpPr>
          <p:cNvPr id="48" name="가로 글상자 47"/>
          <p:cNvSpPr txBox="1"/>
          <p:nvPr/>
        </p:nvSpPr>
        <p:spPr>
          <a:xfrm>
            <a:off x="2286000" y="2440847"/>
            <a:ext cx="4038600" cy="36712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 </a:t>
            </a:r>
            <a:r>
              <a:rPr lang="en-US" altLang="ko-KR"/>
              <a:t>HTML </a:t>
            </a:r>
            <a:r>
              <a:rPr lang="ko-KR" altLang="en-US"/>
              <a:t>표준 검사 결과</a:t>
            </a:r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66800" y="3298662"/>
            <a:ext cx="6476999" cy="234474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580787" y="2031133"/>
            <a:ext cx="6640412" cy="3417165"/>
          </a:xfrm>
          <a:prstGeom prst="rect">
            <a:avLst/>
          </a:prstGeom>
        </p:spPr>
      </p:pic>
      <p:sp>
        <p:nvSpPr>
          <p:cNvPr id="51" name="가로 글상자 50"/>
          <p:cNvSpPr txBox="1"/>
          <p:nvPr/>
        </p:nvSpPr>
        <p:spPr>
          <a:xfrm>
            <a:off x="10668000" y="5905500"/>
            <a:ext cx="6477000" cy="36461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수정 정</a:t>
            </a:r>
            <a:br>
              <a:rPr lang="ko-KR" altLang="en-US"/>
            </a:br>
            <a:r>
              <a:rPr lang="ko-KR" altLang="en-US"/>
              <a:t>    &lt;link rel="stylesheet" href="./CSS/반응형-1000px.css"&gt;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&lt;link rel="stylesheet" href="./CSS/반응형-500px.css"&gt;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&lt;link rel="stylesheet" href="./CSS/반응형-850px.css"&gt;</a:t>
            </a:r>
            <a:br>
              <a:rPr lang="ko-KR" altLang="en-US"/>
            </a:br>
            <a:br>
              <a:rPr lang="ko-KR" altLang="en-US"/>
            </a:br>
            <a:r>
              <a:rPr lang="ko-KR" altLang="en-US"/>
              <a:t>수정 후</a:t>
            </a:r>
            <a:br>
              <a:rPr lang="ko-KR" altLang="en-US"/>
            </a:br>
            <a:r>
              <a:rPr lang="ko-KR" altLang="en-US"/>
              <a:t>    &lt;link rel="stylesheet" href="./CSS/반응형-1000px.css"&gt;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&lt;link rel="stylesheet" href="./CSS/반응형-500px.css"&gt;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&lt;link rel="stylesheet" href="./CSS/반응형-850px.css"&gt;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수정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css</a:t>
            </a:r>
            <a:r>
              <a:rPr lang="ko-KR" altLang="en-US"/>
              <a:t> 파일에 공백이 포함되면 안 되서 파일명에서 공백을 제거했다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933675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 오류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&amp;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수정 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서동성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6801" y="2042563"/>
            <a:ext cx="6640412" cy="3417165"/>
          </a:xfrm>
          <a:prstGeom prst="rect">
            <a:avLst/>
          </a:prstGeom>
        </p:spPr>
      </p:pic>
      <p:sp>
        <p:nvSpPr>
          <p:cNvPr id="53" name="가로 글상자 52"/>
          <p:cNvSpPr txBox="1"/>
          <p:nvPr/>
        </p:nvSpPr>
        <p:spPr>
          <a:xfrm>
            <a:off x="1154014" y="5916930"/>
            <a:ext cx="6477000" cy="36461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수정 정</a:t>
            </a:r>
            <a:br>
              <a:rPr lang="ko-KR" altLang="en-US"/>
            </a:br>
            <a:r>
              <a:rPr lang="ko-KR" altLang="en-US"/>
              <a:t>    &lt;link rel="stylesheet" href="./CSS/반응형-1000px.css"&gt;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&lt;link rel="stylesheet" href="./CSS/반응형-500px.css"&gt;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&lt;link rel="stylesheet" href="./CSS/반응형-850px.css"&gt;</a:t>
            </a:r>
            <a:br>
              <a:rPr lang="ko-KR" altLang="en-US"/>
            </a:br>
            <a:br>
              <a:rPr lang="ko-KR" altLang="en-US"/>
            </a:br>
            <a:r>
              <a:rPr lang="ko-KR" altLang="en-US"/>
              <a:t>수정 후</a:t>
            </a:r>
            <a:br>
              <a:rPr lang="ko-KR" altLang="en-US"/>
            </a:br>
            <a:r>
              <a:rPr lang="ko-KR" altLang="en-US"/>
              <a:t>    &lt;link rel="stylesheet" href="./CSS/반응형-1000px.css"&gt;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&lt;link rel="stylesheet" href="./CSS/반응형-500px.css"&gt;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&lt;link rel="stylesheet" href="./CSS/반응형-850px.css"&gt;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수정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css</a:t>
            </a:r>
            <a:r>
              <a:rPr lang="ko-KR" altLang="en-US"/>
              <a:t> 파일에 공백이 포함되면 안 되서 파일명에서 공백을 제거했다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656986" y="3970913"/>
            <a:ext cx="6737419" cy="30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13758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17068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 오류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&amp;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수정 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서동성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48" name="가로 글상자 47"/>
          <p:cNvSpPr txBox="1"/>
          <p:nvPr/>
        </p:nvSpPr>
        <p:spPr>
          <a:xfrm>
            <a:off x="1600200" y="3023777"/>
            <a:ext cx="4038600" cy="36712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 </a:t>
            </a:r>
            <a:r>
              <a:rPr lang="en-US" altLang="ko-KR"/>
              <a:t>CSS </a:t>
            </a:r>
            <a:r>
              <a:rPr lang="ko-KR" altLang="en-US"/>
              <a:t>표준 검사 결과</a:t>
            </a:r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09622" y="3475901"/>
            <a:ext cx="15268754" cy="1667598"/>
          </a:xfrm>
          <a:prstGeom prst="rect">
            <a:avLst/>
          </a:prstGeom>
        </p:spPr>
      </p:pic>
      <p:sp>
        <p:nvSpPr>
          <p:cNvPr id="56" name="가로 글상자 55"/>
          <p:cNvSpPr txBox="1"/>
          <p:nvPr/>
        </p:nvSpPr>
        <p:spPr>
          <a:xfrm>
            <a:off x="1676400" y="6057900"/>
            <a:ext cx="14935200" cy="41719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200"/>
              <a:t>Feed.css </a:t>
            </a:r>
            <a:r>
              <a:rPr lang="ko-KR" altLang="en-US" sz="2200"/>
              <a:t>파일 검사 결과</a:t>
            </a:r>
            <a:r>
              <a:rPr lang="en-US" altLang="ko-KR" sz="2200"/>
              <a:t> </a:t>
            </a:r>
            <a:r>
              <a:rPr lang="ko-KR" altLang="en-US" sz="2200"/>
              <a:t>오류가 발견되지 않았습니다</a:t>
            </a:r>
            <a:r>
              <a:rPr lang="en-US" altLang="ko-KR" sz="2200"/>
              <a:t>!</a:t>
            </a:r>
            <a:endParaRPr lang="en-US" altLang="ko-KR" sz="2200"/>
          </a:p>
        </p:txBody>
      </p:sp>
    </p:spTree>
    <p:extLst>
      <p:ext uri="{BB962C8B-B14F-4D97-AF65-F5344CB8AC3E}">
        <p14:creationId xmlns:p14="http://schemas.microsoft.com/office/powerpoint/2010/main" val="2743859090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58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9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8145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60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61" name="오른쪽 화살표 60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62" name="TextBox 12"/>
          <p:cNvSpPr txBox="1"/>
          <p:nvPr/>
        </p:nvSpPr>
        <p:spPr>
          <a:xfrm>
            <a:off x="1066800" y="7277100"/>
            <a:ext cx="6629400" cy="18288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63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64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서브 페이지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(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만들기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)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-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박준형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65" name="TextBox 37"/>
          <p:cNvSpPr txBox="1"/>
          <p:nvPr/>
        </p:nvSpPr>
        <p:spPr>
          <a:xfrm>
            <a:off x="8825345" y="5015345"/>
            <a:ext cx="914400" cy="364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96818" y="1770678"/>
            <a:ext cx="7595127" cy="4676361"/>
          </a:xfrm>
          <a:prstGeom prst="rect">
            <a:avLst/>
          </a:prstGeom>
        </p:spPr>
      </p:pic>
      <p:sp>
        <p:nvSpPr>
          <p:cNvPr id="67" name="TextBox 4"/>
          <p:cNvSpPr txBox="1"/>
          <p:nvPr/>
        </p:nvSpPr>
        <p:spPr>
          <a:xfrm>
            <a:off x="1700645" y="7776001"/>
            <a:ext cx="5638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/>
              <a:t>미디어 선택 클릭 시 사진 선택 가능</a:t>
            </a:r>
            <a:endParaRPr lang="ko-KR" altLang="en-US" sz="2400"/>
          </a:p>
          <a:p>
            <a:pPr lvl="0">
              <a:defRPr/>
            </a:pPr>
            <a:r>
              <a:rPr lang="en-US" altLang="ko-KR" sz="2400"/>
              <a:t>X </a:t>
            </a:r>
            <a:r>
              <a:rPr lang="ko-KR" altLang="en-US" sz="2400"/>
              <a:t>버튼과 로고 클릭 시 홈화면으로 전환</a:t>
            </a:r>
            <a:endParaRPr lang="ko-KR" altLang="en-US" sz="2400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8"/>
          <a:srcRect l="481" r="9041" b="16592"/>
          <a:stretch>
            <a:fillRect/>
          </a:stretch>
        </p:blipFill>
        <p:spPr>
          <a:xfrm>
            <a:off x="10189076" y="2686564"/>
            <a:ext cx="7502576" cy="5029199"/>
          </a:xfrm>
          <a:prstGeom prst="rect">
            <a:avLst/>
          </a:prstGeom>
        </p:spPr>
      </p:pic>
      <p:sp>
        <p:nvSpPr>
          <p:cNvPr id="69" name="타원 68"/>
          <p:cNvSpPr/>
          <p:nvPr/>
        </p:nvSpPr>
        <p:spPr>
          <a:xfrm>
            <a:off x="8001000" y="1770678"/>
            <a:ext cx="290944" cy="3248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3886200" y="2172114"/>
            <a:ext cx="1219200" cy="3805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4038600" y="4724399"/>
            <a:ext cx="914400" cy="2909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866659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58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9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8145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60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61" name="오른쪽 화살표 60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62" name="TextBox 12"/>
          <p:cNvSpPr txBox="1"/>
          <p:nvPr/>
        </p:nvSpPr>
        <p:spPr>
          <a:xfrm>
            <a:off x="1066800" y="6997700"/>
            <a:ext cx="6629400" cy="23368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63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64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서브 페이지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(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만들기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)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-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박준형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65" name="TextBox 37"/>
          <p:cNvSpPr txBox="1"/>
          <p:nvPr/>
        </p:nvSpPr>
        <p:spPr>
          <a:xfrm>
            <a:off x="8825345" y="5015345"/>
            <a:ext cx="914400" cy="364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6" name="TextBox 4"/>
          <p:cNvSpPr txBox="1"/>
          <p:nvPr/>
        </p:nvSpPr>
        <p:spPr>
          <a:xfrm>
            <a:off x="1333500" y="7082418"/>
            <a:ext cx="6096000" cy="2221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Arial"/>
              <a:buChar char="•"/>
              <a:defRPr/>
            </a:pPr>
            <a:r>
              <a:rPr lang="ko-KR" altLang="en-US" sz="2000"/>
              <a:t>기본적인 내용의 문구 작성 가능</a:t>
            </a:r>
            <a:endParaRPr lang="ko-KR" altLang="en-US" sz="2000"/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2000"/>
              <a:t>위치 공유에서 지도 드래그 가능 </a:t>
            </a:r>
            <a:r>
              <a:rPr lang="en-US" altLang="ko-KR" sz="2000"/>
              <a:t>/ </a:t>
            </a:r>
            <a:r>
              <a:rPr lang="ko-KR" altLang="en-US" sz="2000"/>
              <a:t>클릭 시 큰 지도 화면으로 이동</a:t>
            </a:r>
            <a:endParaRPr lang="ko-KR" altLang="en-US" sz="2000"/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2000"/>
              <a:t>일정에 관한 글 작성 가능</a:t>
            </a:r>
            <a:r>
              <a:rPr lang="en-US" altLang="ko-KR" sz="2000"/>
              <a:t> / </a:t>
            </a:r>
            <a:r>
              <a:rPr lang="ko-KR" altLang="en-US" sz="2000"/>
              <a:t>일정 공유 하단 바를 활용해 공간 크기 조정</a:t>
            </a:r>
            <a:endParaRPr lang="ko-KR" altLang="en-US" sz="2000"/>
          </a:p>
          <a:p>
            <a:pPr marL="342900" lvl="0" indent="-342900">
              <a:buFont typeface="Arial"/>
              <a:buChar char="•"/>
              <a:defRPr/>
            </a:pPr>
            <a:r>
              <a:rPr lang="ko-KR" altLang="en-US" sz="2000"/>
              <a:t>뒤로가기 버튼을 활용해 사진 선택 창으로 되돌아가기 가능</a:t>
            </a:r>
            <a:endParaRPr lang="ko-KR" altLang="en-US" sz="200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15851" y="1658862"/>
            <a:ext cx="7476093" cy="5110238"/>
          </a:xfrm>
          <a:prstGeom prst="rect">
            <a:avLst/>
          </a:prstGeom>
        </p:spPr>
      </p:pic>
      <p:sp>
        <p:nvSpPr>
          <p:cNvPr id="68" name="타원 67"/>
          <p:cNvSpPr/>
          <p:nvPr/>
        </p:nvSpPr>
        <p:spPr>
          <a:xfrm>
            <a:off x="5257800" y="2457656"/>
            <a:ext cx="1981200" cy="39050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3028951" y="2247900"/>
            <a:ext cx="323850" cy="2097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273145" y="1915756"/>
            <a:ext cx="7173356" cy="3556789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883255" y="5822700"/>
            <a:ext cx="4467849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8176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355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71600" y="8102600"/>
            <a:ext cx="1003300" cy="889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presentation_index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10200" y="25527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1</a:t>
            </a:r>
            <a:endParaRPr lang="en-US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937500" y="25527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레이아웃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410200" y="36703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2</a:t>
            </a:r>
            <a:endParaRPr lang="en-US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937500" y="36703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구현 시 변경 사항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410200" y="47879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3</a:t>
            </a:r>
            <a:endParaRPr lang="en-US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937500" y="47879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공통 사항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폰트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,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색상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)</a:t>
            </a: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410200" y="59055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4</a:t>
            </a:r>
            <a:endParaRPr lang="en-US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410200" y="69342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5</a:t>
            </a:r>
            <a:endParaRPr lang="en-US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937500" y="69342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메인 페이지 오류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&amp;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수정 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서동성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name="TextBox 21" id="21"/>
          <p:cNvSpPr txBox="true"/>
          <p:nvPr/>
        </p:nvSpPr>
        <p:spPr>
          <a:xfrm rot="0">
            <a:off x="1320800" y="2019300"/>
            <a:ext cx="36957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INDEX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0800" y="2730500"/>
            <a:ext cx="38100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목차</a:t>
            </a:r>
          </a:p>
        </p:txBody>
      </p:sp>
      <p:sp>
        <p:nvSpPr>
          <p:cNvPr id="23" name="TextBox 19"/>
          <p:cNvSpPr txBox="1"/>
          <p:nvPr/>
        </p:nvSpPr>
        <p:spPr>
          <a:xfrm>
            <a:off x="5410200" y="80010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altLang="ko-KR" sz="3200" b="0" i="0" u="none" strike="noStrike">
                <a:solidFill>
                  <a:srgbClr val="242629"/>
                </a:solidFill>
                <a:latin typeface="Pretendard Bold"/>
              </a:rPr>
              <a:t>6</a:t>
            </a:r>
            <a:endParaRPr lang="en-US" altLang="ko-KR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25" name="TextBox 20"/>
          <p:cNvSpPr txBox="1"/>
          <p:nvPr/>
        </p:nvSpPr>
        <p:spPr>
          <a:xfrm>
            <a:off x="7937500" y="79629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서브 페이지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프로필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)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이인호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26" name="TextBox 20"/>
          <p:cNvSpPr txBox="1"/>
          <p:nvPr/>
        </p:nvSpPr>
        <p:spPr>
          <a:xfrm>
            <a:off x="7924800" y="5905500"/>
            <a:ext cx="8915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메인 페이지 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서동성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544293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58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9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60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서브 페이지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(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만들기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)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-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박준형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61" name="오른쪽 화살표 22"/>
          <p:cNvSpPr/>
          <p:nvPr/>
        </p:nvSpPr>
        <p:spPr>
          <a:xfrm>
            <a:off x="11675475" y="487045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6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9357" y="1470238"/>
            <a:ext cx="17105244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63" name="TextBox 43"/>
          <p:cNvSpPr txBox="1"/>
          <p:nvPr/>
        </p:nvSpPr>
        <p:spPr>
          <a:xfrm>
            <a:off x="3492098" y="2821128"/>
            <a:ext cx="1219200" cy="358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전체화면</a:t>
            </a:r>
            <a:endParaRPr lang="ko-KR" altLang="en-US" b="1">
              <a:solidFill>
                <a:srgbClr val="002060"/>
              </a:solidFill>
            </a:endParaRPr>
          </a:p>
        </p:txBody>
      </p:sp>
      <p:sp>
        <p:nvSpPr>
          <p:cNvPr id="64" name="TextBox 44"/>
          <p:cNvSpPr txBox="1"/>
          <p:nvPr/>
        </p:nvSpPr>
        <p:spPr>
          <a:xfrm>
            <a:off x="9829801" y="1700277"/>
            <a:ext cx="1612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창 화면</a:t>
            </a:r>
            <a:r>
              <a:rPr lang="en-US" altLang="ko-KR" b="1">
                <a:solidFill>
                  <a:srgbClr val="002060"/>
                </a:solidFill>
              </a:rPr>
              <a:t>(850PX)</a:t>
            </a:r>
            <a:endParaRPr lang="ko-KR" altLang="en-US" b="1">
              <a:solidFill>
                <a:srgbClr val="002060"/>
              </a:solidFill>
            </a:endParaRPr>
          </a:p>
        </p:txBody>
      </p:sp>
      <p:sp>
        <p:nvSpPr>
          <p:cNvPr id="65" name="TextBox 46"/>
          <p:cNvSpPr txBox="1"/>
          <p:nvPr/>
        </p:nvSpPr>
        <p:spPr>
          <a:xfrm>
            <a:off x="14935200" y="1649968"/>
            <a:ext cx="1612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모바일</a:t>
            </a:r>
            <a:r>
              <a:rPr lang="en-US" altLang="ko-KR" b="1">
                <a:solidFill>
                  <a:srgbClr val="002060"/>
                </a:solidFill>
              </a:rPr>
              <a:t>(500PX)</a:t>
            </a:r>
            <a:endParaRPr lang="ko-KR" altLang="en-US" b="1">
              <a:solidFill>
                <a:srgbClr val="002060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62000" y="3188277"/>
            <a:ext cx="6616405" cy="3910445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467600" y="2212196"/>
            <a:ext cx="5682788" cy="6323855"/>
          </a:xfrm>
          <a:prstGeom prst="rect">
            <a:avLst/>
          </a:prstGeom>
        </p:spPr>
      </p:pic>
      <p:sp>
        <p:nvSpPr>
          <p:cNvPr id="68" name="오른쪽 화살표 67"/>
          <p:cNvSpPr/>
          <p:nvPr/>
        </p:nvSpPr>
        <p:spPr>
          <a:xfrm>
            <a:off x="6705600" y="4724399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868400" y="2118714"/>
            <a:ext cx="3676222" cy="7063386"/>
          </a:xfrm>
          <a:prstGeom prst="rect">
            <a:avLst/>
          </a:prstGeom>
        </p:spPr>
      </p:pic>
      <p:sp>
        <p:nvSpPr>
          <p:cNvPr id="70" name="오른쪽 화살표 22"/>
          <p:cNvSpPr/>
          <p:nvPr/>
        </p:nvSpPr>
        <p:spPr>
          <a:xfrm>
            <a:off x="13106400" y="49149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0433608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58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9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8145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60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61" name="오른쪽 화살표 60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62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63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서브 페이지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(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만들기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)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오류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&amp;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수정 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-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박준형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64" name="TextBox 37"/>
          <p:cNvSpPr txBox="1"/>
          <p:nvPr/>
        </p:nvSpPr>
        <p:spPr>
          <a:xfrm>
            <a:off x="8825345" y="5015345"/>
            <a:ext cx="914400" cy="364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5" name="TextBox 4"/>
          <p:cNvSpPr txBox="1"/>
          <p:nvPr/>
        </p:nvSpPr>
        <p:spPr>
          <a:xfrm>
            <a:off x="11824326" y="7200900"/>
            <a:ext cx="4177674" cy="38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/>
              <a:t>Img </a:t>
            </a:r>
            <a:r>
              <a:rPr lang="ko-KR" altLang="en-US" sz="2000"/>
              <a:t>태그에 </a:t>
            </a:r>
            <a:r>
              <a:rPr lang="en-US" altLang="ko-KR" sz="2000"/>
              <a:t>alt</a:t>
            </a:r>
            <a:r>
              <a:rPr lang="ko-KR" altLang="en-US" sz="2000"/>
              <a:t>가 없어서 발생한 오류</a:t>
            </a:r>
            <a:endParaRPr lang="ko-KR" altLang="en-US" sz="2000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37904" y="1867099"/>
            <a:ext cx="5801095" cy="4825603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50371" y="6820446"/>
            <a:ext cx="7339347" cy="2943454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869195" y="1867099"/>
            <a:ext cx="5980901" cy="482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54492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544293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58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9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60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서브 페이지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(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만들기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)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오류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&amp;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수정 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-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박준형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61" name="오른쪽 화살표 22"/>
          <p:cNvSpPr/>
          <p:nvPr/>
        </p:nvSpPr>
        <p:spPr>
          <a:xfrm>
            <a:off x="11675475" y="487045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6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9357" y="1470238"/>
            <a:ext cx="17105244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813489" y="1790701"/>
            <a:ext cx="14661021" cy="723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2057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8145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579676" y="1967292"/>
            <a:ext cx="6654416" cy="7138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TextBox 12"/>
          <p:cNvSpPr txBox="1"/>
          <p:nvPr/>
        </p:nvSpPr>
        <p:spPr>
          <a:xfrm>
            <a:off x="1066800" y="56007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서브 페이지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(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프로필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)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이인호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67345" y="6375951"/>
            <a:ext cx="601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홈 버튼 클릭 시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66800" y="1792462"/>
            <a:ext cx="6745358" cy="33510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433945" y="6685500"/>
            <a:ext cx="1495634" cy="9240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타원 33"/>
          <p:cNvSpPr/>
          <p:nvPr/>
        </p:nvSpPr>
        <p:spPr>
          <a:xfrm>
            <a:off x="990600" y="2019300"/>
            <a:ext cx="367747" cy="194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37" name="직선 화살표 연결선 36"/>
          <p:cNvCxnSpPr>
            <a:stCxn id="34" idx="4"/>
          </p:cNvCxnSpPr>
          <p:nvPr/>
        </p:nvCxnSpPr>
        <p:spPr>
          <a:xfrm>
            <a:off x="1174474" y="2214054"/>
            <a:ext cx="730526" cy="42151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825345" y="5015345"/>
            <a:ext cx="914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612573" y="7335868"/>
            <a:ext cx="373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클릭 시 메인 페이지로 이동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0108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544293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5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56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서브 페이지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(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프로필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)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이인호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57" name="오른쪽 화살표 22"/>
          <p:cNvSpPr/>
          <p:nvPr/>
        </p:nvSpPr>
        <p:spPr>
          <a:xfrm>
            <a:off x="11675475" y="487045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58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9357" y="1470238"/>
            <a:ext cx="17105244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38200" y="3467100"/>
            <a:ext cx="6616405" cy="3784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915146" y="1869240"/>
            <a:ext cx="3527105" cy="7495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983005" y="2206347"/>
            <a:ext cx="5403741" cy="6820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2" name="오른쪽 화살표 22"/>
          <p:cNvSpPr/>
          <p:nvPr/>
        </p:nvSpPr>
        <p:spPr>
          <a:xfrm>
            <a:off x="13193746" y="4940125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63" name="오른쪽 화살표 62"/>
          <p:cNvSpPr/>
          <p:nvPr/>
        </p:nvSpPr>
        <p:spPr>
          <a:xfrm>
            <a:off x="7261605" y="487045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64" name="TextBox 43"/>
          <p:cNvSpPr txBox="1"/>
          <p:nvPr/>
        </p:nvSpPr>
        <p:spPr>
          <a:xfrm>
            <a:off x="3429000" y="2961030"/>
            <a:ext cx="121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전체화면</a:t>
            </a:r>
            <a:endParaRPr lang="ko-KR" altLang="en-US" b="1">
              <a:solidFill>
                <a:srgbClr val="002060"/>
              </a:solidFill>
            </a:endParaRPr>
          </a:p>
        </p:txBody>
      </p:sp>
      <p:sp>
        <p:nvSpPr>
          <p:cNvPr id="65" name="TextBox 44"/>
          <p:cNvSpPr txBox="1"/>
          <p:nvPr/>
        </p:nvSpPr>
        <p:spPr>
          <a:xfrm>
            <a:off x="9829800" y="1700277"/>
            <a:ext cx="1845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창 화면</a:t>
            </a:r>
            <a:r>
              <a:rPr lang="en-US" altLang="ko-KR" b="1">
                <a:solidFill>
                  <a:srgbClr val="002060"/>
                </a:solidFill>
              </a:rPr>
              <a:t>(850PX)</a:t>
            </a:r>
            <a:endParaRPr lang="ko-KR" altLang="en-US" b="1">
              <a:solidFill>
                <a:srgbClr val="002060"/>
              </a:solidFill>
            </a:endParaRPr>
          </a:p>
        </p:txBody>
      </p:sp>
      <p:sp>
        <p:nvSpPr>
          <p:cNvPr id="66" name="TextBox 46"/>
          <p:cNvSpPr txBox="1"/>
          <p:nvPr/>
        </p:nvSpPr>
        <p:spPr>
          <a:xfrm>
            <a:off x="14935200" y="1472875"/>
            <a:ext cx="1845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모바일</a:t>
            </a:r>
            <a:r>
              <a:rPr lang="en-US" altLang="ko-KR" b="1">
                <a:solidFill>
                  <a:srgbClr val="002060"/>
                </a:solidFill>
              </a:rPr>
              <a:t>(500PX)</a:t>
            </a:r>
            <a:endParaRPr lang="ko-KR" altLang="en-US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535943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5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5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638300"/>
            <a:ext cx="17068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718554" y="1857187"/>
            <a:ext cx="11936491" cy="895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9" name="화살표: 아래쪽 3"/>
          <p:cNvSpPr/>
          <p:nvPr/>
        </p:nvSpPr>
        <p:spPr>
          <a:xfrm>
            <a:off x="7924800" y="4465543"/>
            <a:ext cx="1524000" cy="1066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18554" y="3171762"/>
            <a:ext cx="11936490" cy="895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1" name="TextBox 6"/>
          <p:cNvSpPr txBox="1"/>
          <p:nvPr/>
        </p:nvSpPr>
        <p:spPr>
          <a:xfrm>
            <a:off x="3372678" y="3465923"/>
            <a:ext cx="1074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b="1"/>
              <a:t>Img </a:t>
            </a:r>
            <a:r>
              <a:rPr lang="ko-KR" altLang="en-US" b="1"/>
              <a:t>태그는 특수한 경우를 제외하고 </a:t>
            </a:r>
            <a:r>
              <a:rPr lang="en-US" altLang="ko-KR" b="1"/>
              <a:t>Alt </a:t>
            </a:r>
            <a:r>
              <a:rPr lang="ko-KR" altLang="en-US" b="1"/>
              <a:t>속성을 가져야합니다</a:t>
            </a:r>
            <a:endParaRPr lang="ko-KR" altLang="en-US" b="1"/>
          </a:p>
        </p:txBody>
      </p:sp>
      <p:cxnSp>
        <p:nvCxnSpPr>
          <p:cNvPr id="62" name="직선 연결선 8"/>
          <p:cNvCxnSpPr>
            <a:stCxn id="58" idx="2"/>
          </p:cNvCxnSpPr>
          <p:nvPr/>
        </p:nvCxnSpPr>
        <p:spPr>
          <a:xfrm>
            <a:off x="8686800" y="2752662"/>
            <a:ext cx="0" cy="4191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776533" y="5856193"/>
            <a:ext cx="11936490" cy="895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140866" y="6123788"/>
            <a:ext cx="11207823" cy="360283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776532" y="7197379"/>
            <a:ext cx="11936490" cy="895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6" name="직선 연결선 26"/>
          <p:cNvCxnSpPr/>
          <p:nvPr/>
        </p:nvCxnSpPr>
        <p:spPr>
          <a:xfrm>
            <a:off x="8777906" y="6751668"/>
            <a:ext cx="0" cy="4191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28"/>
          <p:cNvSpPr txBox="1"/>
          <p:nvPr/>
        </p:nvSpPr>
        <p:spPr>
          <a:xfrm>
            <a:off x="3405806" y="7448175"/>
            <a:ext cx="1074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b="1"/>
              <a:t>Alt </a:t>
            </a:r>
            <a:r>
              <a:rPr lang="ko-KR" altLang="en-US" b="1"/>
              <a:t>속성 추가</a:t>
            </a:r>
            <a:r>
              <a:rPr lang="en-US" altLang="ko-KR" b="1"/>
              <a:t>. </a:t>
            </a:r>
            <a:r>
              <a:rPr lang="ko-KR" altLang="en-US" b="1"/>
              <a:t>수정 완료</a:t>
            </a:r>
            <a:endParaRPr lang="ko-KR" altLang="en-US" b="1"/>
          </a:p>
        </p:txBody>
      </p:sp>
      <p:pic>
        <p:nvPicPr>
          <p:cNvPr id="68" name="Picture 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69" name="TextBox 15"/>
          <p:cNvSpPr txBox="1"/>
          <p:nvPr/>
        </p:nvSpPr>
        <p:spPr>
          <a:xfrm>
            <a:off x="6845300" y="774700"/>
            <a:ext cx="4597400" cy="254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서브 페이지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(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프로필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)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오류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&amp;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수정 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-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이인호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991281093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72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73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80322"/>
            <a:ext cx="17068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74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75" name="TextBox 15"/>
          <p:cNvSpPr txBox="1"/>
          <p:nvPr/>
        </p:nvSpPr>
        <p:spPr>
          <a:xfrm>
            <a:off x="6845300" y="774700"/>
            <a:ext cx="4597400" cy="254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서브 페이지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(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프로필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)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오류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&amp;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수정 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-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이인호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76" name="화살표: 아래쪽 33"/>
          <p:cNvSpPr/>
          <p:nvPr/>
        </p:nvSpPr>
        <p:spPr>
          <a:xfrm>
            <a:off x="8153400" y="5954243"/>
            <a:ext cx="1524000" cy="1066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127020" y="5128353"/>
            <a:ext cx="9144000" cy="502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971800" y="3939793"/>
            <a:ext cx="11936490" cy="895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9" name="TextBox 24"/>
          <p:cNvSpPr txBox="1"/>
          <p:nvPr/>
        </p:nvSpPr>
        <p:spPr>
          <a:xfrm>
            <a:off x="5754329" y="5194710"/>
            <a:ext cx="6066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/>
              <a:t>Margin</a:t>
            </a:r>
            <a:r>
              <a:rPr lang="ko-KR" altLang="en-US"/>
              <a:t>의 크기 단위 기입 누락</a:t>
            </a:r>
            <a:endParaRPr lang="ko-KR" altLang="en-US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971799" y="7245236"/>
            <a:ext cx="11936490" cy="895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404155" y="7497865"/>
            <a:ext cx="7168845" cy="474488"/>
          </a:xfrm>
          <a:prstGeom prst="rect">
            <a:avLst/>
          </a:prstGeom>
        </p:spPr>
      </p:pic>
      <p:cxnSp>
        <p:nvCxnSpPr>
          <p:cNvPr id="82" name="직선 연결선 41"/>
          <p:cNvCxnSpPr/>
          <p:nvPr/>
        </p:nvCxnSpPr>
        <p:spPr>
          <a:xfrm>
            <a:off x="8915400" y="3600206"/>
            <a:ext cx="0" cy="33958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45"/>
          <p:cNvCxnSpPr/>
          <p:nvPr/>
        </p:nvCxnSpPr>
        <p:spPr>
          <a:xfrm>
            <a:off x="8915400" y="4835268"/>
            <a:ext cx="0" cy="29308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155385" y="8480298"/>
            <a:ext cx="9144000" cy="502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5" name="TextBox 40"/>
          <p:cNvSpPr txBox="1"/>
          <p:nvPr/>
        </p:nvSpPr>
        <p:spPr>
          <a:xfrm>
            <a:off x="5782694" y="8546655"/>
            <a:ext cx="6066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/>
              <a:t>Margin</a:t>
            </a:r>
            <a:r>
              <a:rPr lang="ko-KR" altLang="en-US"/>
              <a:t>의 크기 단위 입력</a:t>
            </a:r>
            <a:r>
              <a:rPr lang="en-US" altLang="ko-KR"/>
              <a:t>. </a:t>
            </a:r>
            <a:r>
              <a:rPr lang="ko-KR" altLang="en-US"/>
              <a:t>수정 완료</a:t>
            </a:r>
            <a:endParaRPr lang="ko-KR" altLang="en-US"/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26450" y="1866900"/>
            <a:ext cx="16622400" cy="17333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404155" y="4168424"/>
            <a:ext cx="7071779" cy="438211"/>
          </a:xfrm>
          <a:prstGeom prst="rect">
            <a:avLst/>
          </a:prstGeom>
        </p:spPr>
      </p:pic>
      <p:cxnSp>
        <p:nvCxnSpPr>
          <p:cNvPr id="88" name="직선 연결선 48"/>
          <p:cNvCxnSpPr/>
          <p:nvPr/>
        </p:nvCxnSpPr>
        <p:spPr>
          <a:xfrm>
            <a:off x="8915400" y="8127555"/>
            <a:ext cx="0" cy="35274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417189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90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91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8145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9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93" name="오른쪽 화살표 9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94" name="TextBox 12"/>
          <p:cNvSpPr txBox="1"/>
          <p:nvPr/>
        </p:nvSpPr>
        <p:spPr>
          <a:xfrm>
            <a:off x="1066800" y="7277100"/>
            <a:ext cx="6629400" cy="18288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95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96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서브 페이지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(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만들기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)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오류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&amp;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수정 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-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박준형</a:t>
            </a:r>
            <a:endParaRPr lang="ko-KR" altLang="en-US" sz="2000" b="0" i="0" u="none" strike="noStrike">
              <a:solidFill>
                <a:schemeClr val="lt1"/>
              </a:solidFill>
              <a:ea typeface="Pretendard Medium"/>
            </a:endParaRPr>
          </a:p>
        </p:txBody>
      </p:sp>
      <p:sp>
        <p:nvSpPr>
          <p:cNvPr id="97" name="TextBox 37"/>
          <p:cNvSpPr txBox="1"/>
          <p:nvPr/>
        </p:nvSpPr>
        <p:spPr>
          <a:xfrm>
            <a:off x="8825345" y="5015345"/>
            <a:ext cx="914400" cy="364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96818" y="1770678"/>
            <a:ext cx="7595127" cy="4676361"/>
          </a:xfrm>
          <a:prstGeom prst="rect">
            <a:avLst/>
          </a:prstGeom>
        </p:spPr>
      </p:pic>
      <p:sp>
        <p:nvSpPr>
          <p:cNvPr id="99" name="TextBox 4"/>
          <p:cNvSpPr txBox="1"/>
          <p:nvPr/>
        </p:nvSpPr>
        <p:spPr>
          <a:xfrm>
            <a:off x="1700645" y="7776001"/>
            <a:ext cx="5638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/>
              <a:t>미디어 선택 클릭 시 사진 선택 가능</a:t>
            </a:r>
            <a:endParaRPr lang="ko-KR" altLang="en-US" sz="2400"/>
          </a:p>
          <a:p>
            <a:pPr lvl="0">
              <a:defRPr/>
            </a:pPr>
            <a:r>
              <a:rPr lang="en-US" altLang="ko-KR" sz="2400"/>
              <a:t>X </a:t>
            </a:r>
            <a:r>
              <a:rPr lang="ko-KR" altLang="en-US" sz="2400"/>
              <a:t>버튼과 로고 클릭 시 홈화면으로 전환</a:t>
            </a:r>
            <a:endParaRPr lang="ko-KR" altLang="en-US" sz="2400"/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8"/>
          <a:srcRect l="481" r="9041" b="16592"/>
          <a:stretch>
            <a:fillRect/>
          </a:stretch>
        </p:blipFill>
        <p:spPr>
          <a:xfrm>
            <a:off x="10189076" y="2686564"/>
            <a:ext cx="7502576" cy="5029199"/>
          </a:xfrm>
          <a:prstGeom prst="rect">
            <a:avLst/>
          </a:prstGeom>
        </p:spPr>
      </p:pic>
      <p:sp>
        <p:nvSpPr>
          <p:cNvPr id="101" name="타원 100"/>
          <p:cNvSpPr/>
          <p:nvPr/>
        </p:nvSpPr>
        <p:spPr>
          <a:xfrm>
            <a:off x="8001000" y="1770678"/>
            <a:ext cx="290944" cy="3248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3886200" y="2172114"/>
            <a:ext cx="1219200" cy="3805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4038600" y="4724399"/>
            <a:ext cx="914400" cy="2909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64975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5346371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977108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71600" y="8102600"/>
            <a:ext cx="1003300" cy="889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presentation_index</a:t>
            </a:r>
            <a:endParaRPr 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410200" y="25527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altLang="ko-KR" sz="3200" b="0" i="0" u="none" strike="noStrike">
                <a:solidFill>
                  <a:srgbClr val="242629"/>
                </a:solidFill>
                <a:ea typeface="Pretendard Bold"/>
              </a:rPr>
              <a:t>7</a:t>
            </a:r>
            <a:endParaRPr lang="en-US" altLang="ko-KR" sz="3200" b="0" i="0" u="none" strike="noStrike">
              <a:solidFill>
                <a:srgbClr val="242629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937500" y="25527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서브 페이지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프로필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)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오류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&amp;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수정 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이인호 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410200" y="36703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altLang="ko-KR" sz="3200" b="0" i="0" u="none" strike="noStrike">
                <a:solidFill>
                  <a:srgbClr val="242629"/>
                </a:solidFill>
                <a:ea typeface="Pretendard Bold"/>
              </a:rPr>
              <a:t>8</a:t>
            </a:r>
            <a:endParaRPr lang="en-US" altLang="ko-KR" sz="3200" b="0" i="0" u="none" strike="noStrike">
              <a:solidFill>
                <a:srgbClr val="242629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937500" y="36703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서브 페이지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만들기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)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박준형 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410200" y="47879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altLang="ko-KR" sz="3200" b="0" i="0" u="none" strike="noStrike">
                <a:solidFill>
                  <a:srgbClr val="242629"/>
                </a:solidFill>
                <a:latin typeface="Pretendard Bold"/>
              </a:rPr>
              <a:t>9</a:t>
            </a:r>
            <a:endParaRPr lang="en-US" altLang="ko-KR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937500" y="47879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서브 페이지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만들기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)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오류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&amp;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수정 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박준형 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20800" y="2019300"/>
            <a:ext cx="3695700" cy="800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INDEX</a:t>
            </a:r>
            <a:endParaRPr lang="en-US" sz="4500" b="0" i="0" u="none" strike="noStrike">
              <a:solidFill>
                <a:srgbClr val="c2c2c2"/>
              </a:solidFill>
              <a:latin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20800" y="2730500"/>
            <a:ext cx="3810000" cy="1600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목차</a:t>
            </a:r>
            <a:endParaRPr lang="ko-KR" sz="9000" b="0" i="0" u="none" strike="noStrike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4" name="TextBox 14"/>
          <p:cNvSpPr txBox="1"/>
          <p:nvPr/>
        </p:nvSpPr>
        <p:spPr>
          <a:xfrm>
            <a:off x="7937500" y="69596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36" name="TextBox 16"/>
          <p:cNvSpPr txBox="1"/>
          <p:nvPr/>
        </p:nvSpPr>
        <p:spPr>
          <a:xfrm>
            <a:off x="7937500" y="80772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37" name="TextBox 15"/>
          <p:cNvSpPr txBox="1"/>
          <p:nvPr/>
        </p:nvSpPr>
        <p:spPr>
          <a:xfrm>
            <a:off x="5410200" y="59436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altLang="ko-KR" sz="3200" b="0" i="0" u="none" strike="noStrike">
                <a:solidFill>
                  <a:srgbClr val="242629"/>
                </a:solidFill>
                <a:latin typeface="Pretendard Bold"/>
              </a:rPr>
              <a:t>10</a:t>
            </a:r>
            <a:endParaRPr lang="en-US" altLang="ko-KR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38" name="TextBox 16"/>
          <p:cNvSpPr txBox="1"/>
          <p:nvPr/>
        </p:nvSpPr>
        <p:spPr>
          <a:xfrm>
            <a:off x="7937500" y="59436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사이드 메뉴 구현 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이인호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49494670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258057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973627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268912"/>
      </p:ext>
    </p:extLst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1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8145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3" name="Picture 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44" name="오른쪽 화살표 43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5" name="TextBox 12"/>
          <p:cNvSpPr txBox="1"/>
          <p:nvPr/>
        </p:nvSpPr>
        <p:spPr>
          <a:xfrm>
            <a:off x="1066800" y="56007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46" name="Picture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47" name="TextBox 15"/>
          <p:cNvSpPr txBox="1"/>
          <p:nvPr/>
        </p:nvSpPr>
        <p:spPr>
          <a:xfrm>
            <a:off x="6845300" y="698500"/>
            <a:ext cx="4597400" cy="40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사이드 메뉴바 구현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48" name="TextBox 3"/>
          <p:cNvSpPr txBox="1"/>
          <p:nvPr/>
        </p:nvSpPr>
        <p:spPr>
          <a:xfrm>
            <a:off x="1692737" y="6706969"/>
            <a:ext cx="6019800" cy="35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만들기 클릭 시</a:t>
            </a:r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66800" y="1792462"/>
            <a:ext cx="6745358" cy="33510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0" name="타원 49"/>
          <p:cNvSpPr/>
          <p:nvPr/>
        </p:nvSpPr>
        <p:spPr>
          <a:xfrm>
            <a:off x="1066800" y="3009900"/>
            <a:ext cx="367747" cy="194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51" name="직선 화살표 연결선 36"/>
          <p:cNvCxnSpPr/>
          <p:nvPr/>
        </p:nvCxnSpPr>
        <p:spPr>
          <a:xfrm>
            <a:off x="1295400" y="3214308"/>
            <a:ext cx="671945" cy="33463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extBox 37"/>
          <p:cNvSpPr txBox="1"/>
          <p:nvPr/>
        </p:nvSpPr>
        <p:spPr>
          <a:xfrm>
            <a:off x="8825345" y="5015345"/>
            <a:ext cx="914400" cy="364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3" name="TextBox 38"/>
          <p:cNvSpPr txBox="1"/>
          <p:nvPr/>
        </p:nvSpPr>
        <p:spPr>
          <a:xfrm>
            <a:off x="3612573" y="7335868"/>
            <a:ext cx="3733800" cy="358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메인 페이지로 이동</a:t>
            </a:r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30036" y="6686041"/>
            <a:ext cx="1445546" cy="8344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377079" y="1792462"/>
            <a:ext cx="7086551" cy="77960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23829626"/>
      </p:ext>
    </p:extLst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28" name="TextBox 12"/>
          <p:cNvSpPr txBox="1"/>
          <p:nvPr/>
        </p:nvSpPr>
        <p:spPr>
          <a:xfrm>
            <a:off x="1066800" y="58293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레이아웃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 검색 아이콘에 클릭 시 드롭다운 구현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en-US" altLang="ko-KR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사이드 메뉴바 구현 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DropDown</a:t>
            </a:r>
            <a:endParaRPr lang="en-US" altLang="ko-KR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6800" y="1943099"/>
            <a:ext cx="6537804" cy="343529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2" name="가로 글상자 41"/>
          <p:cNvSpPr txBox="1"/>
          <p:nvPr/>
        </p:nvSpPr>
        <p:spPr>
          <a:xfrm>
            <a:off x="1066800" y="1575435"/>
            <a:ext cx="1905000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메뉴 레이아웃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077700" y="1829872"/>
            <a:ext cx="3657600" cy="7528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7106818"/>
      </p:ext>
    </p:extLst>
  </p:cSld>
  <p:clrMapOvr>
    <a:masterClrMapping/>
  </p:clrMapOvr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5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6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47" name="오른쪽 화살표 46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48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49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사이드 메뉴바 구현 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검색기록 추가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19200" y="1771650"/>
            <a:ext cx="6248400" cy="5562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1" name="TextBox 12"/>
          <p:cNvSpPr txBox="1"/>
          <p:nvPr/>
        </p:nvSpPr>
        <p:spPr>
          <a:xfrm>
            <a:off x="1524000" y="7810499"/>
            <a:ext cx="5638800" cy="1814443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ctr">
              <a:lnSpc>
                <a:spcPct val="99600"/>
              </a:lnSpc>
              <a:defRPr/>
            </a:pPr>
            <a:r>
              <a:rPr lang="ko-KR" altLang="en-US" sz="2800">
                <a:solidFill>
                  <a:srgbClr val="494a4e"/>
                </a:solidFill>
                <a:ea typeface="Pretendard Medium"/>
              </a:rPr>
              <a:t>검색창에서 엔터누를 시 그 기록 검색항목에 표시</a:t>
            </a:r>
            <a:endParaRPr lang="ko-KR" altLang="en-US" sz="2800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668786" y="1964802"/>
            <a:ext cx="4429743" cy="74876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6010121"/>
      </p:ext>
    </p:extLst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5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5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56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57" name="오른쪽 화살표 56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58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59" name="TextBox 15"/>
          <p:cNvSpPr txBox="1"/>
          <p:nvPr/>
        </p:nvSpPr>
        <p:spPr>
          <a:xfrm>
            <a:off x="6508750" y="723900"/>
            <a:ext cx="52705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사이드 메뉴바 구현 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더 보기 클릭 이벤트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60" name="TextBox 12"/>
          <p:cNvSpPr txBox="1"/>
          <p:nvPr/>
        </p:nvSpPr>
        <p:spPr>
          <a:xfrm>
            <a:off x="1524000" y="7810499"/>
            <a:ext cx="5638800" cy="1814443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더 보기 클릭 시 서브 메뉴바 구현 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24000" y="1866900"/>
            <a:ext cx="5582929" cy="5638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903686" y="2132718"/>
            <a:ext cx="3967423" cy="65921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3778314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28" name="TextBox 12"/>
          <p:cNvSpPr txBox="1"/>
          <p:nvPr/>
        </p:nvSpPr>
        <p:spPr>
          <a:xfrm>
            <a:off x="1066800" y="58293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레이아웃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 구현하고자 하는 웹의 특성 상 공통 적으로  들어가는 메뉴를 중심으로 구성하였다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.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레이아웃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6800" y="1943099"/>
            <a:ext cx="6537804" cy="3435291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683396" y="2095500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0" name="가로 글상자 39"/>
          <p:cNvSpPr txBox="1"/>
          <p:nvPr/>
        </p:nvSpPr>
        <p:spPr>
          <a:xfrm>
            <a:off x="10668000" y="1735455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0668000" y="2095500"/>
            <a:ext cx="838200" cy="32004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2649200" y="2095499"/>
            <a:ext cx="2057400" cy="32004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4706600" y="2095500"/>
            <a:ext cx="1600200" cy="9144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4706600" y="3009900"/>
            <a:ext cx="1600200" cy="6096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6" name="가로 글상자 45"/>
          <p:cNvSpPr txBox="1"/>
          <p:nvPr/>
        </p:nvSpPr>
        <p:spPr>
          <a:xfrm>
            <a:off x="11498502" y="2224087"/>
            <a:ext cx="464898" cy="240983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000"/>
              <a:t>헤더</a:t>
            </a:r>
            <a:endParaRPr lang="ko-KR" altLang="en-US" sz="1000"/>
          </a:p>
        </p:txBody>
      </p:sp>
      <p:sp>
        <p:nvSpPr>
          <p:cNvPr id="48" name="가로 글상자 47"/>
          <p:cNvSpPr txBox="1"/>
          <p:nvPr/>
        </p:nvSpPr>
        <p:spPr>
          <a:xfrm>
            <a:off x="12115800" y="3279457"/>
            <a:ext cx="533400" cy="242888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000"/>
              <a:t>메인</a:t>
            </a:r>
            <a:endParaRPr lang="ko-KR" altLang="en-US" sz="1000"/>
          </a:p>
        </p:txBody>
      </p:sp>
      <p:sp>
        <p:nvSpPr>
          <p:cNvPr id="49" name="가로 글상자 48"/>
          <p:cNvSpPr txBox="1"/>
          <p:nvPr/>
        </p:nvSpPr>
        <p:spPr>
          <a:xfrm>
            <a:off x="16306800" y="2324100"/>
            <a:ext cx="990600" cy="24193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000"/>
              <a:t>우측 레이아웃</a:t>
            </a:r>
            <a:endParaRPr lang="ko-KR" altLang="en-US" sz="1000"/>
          </a:p>
        </p:txBody>
      </p:sp>
      <p:sp>
        <p:nvSpPr>
          <p:cNvPr id="50" name="가로 글상자 49"/>
          <p:cNvSpPr txBox="1"/>
          <p:nvPr/>
        </p:nvSpPr>
        <p:spPr>
          <a:xfrm>
            <a:off x="16306800" y="3162300"/>
            <a:ext cx="457200" cy="23622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000"/>
              <a:t>풋터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572660907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28" name="TextBox 12"/>
          <p:cNvSpPr txBox="1"/>
          <p:nvPr/>
        </p:nvSpPr>
        <p:spPr>
          <a:xfrm>
            <a:off x="1066800" y="58293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레이아웃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 구현하고자 하는 웹의 특성 상 공통 적으로  들어가는 메뉴를 중심으로 구성하였다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.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레이아웃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6800" y="1943099"/>
            <a:ext cx="6537804" cy="343529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0" name="가로 글상자 39"/>
          <p:cNvSpPr txBox="1"/>
          <p:nvPr/>
        </p:nvSpPr>
        <p:spPr>
          <a:xfrm>
            <a:off x="10668000" y="1735455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808828" y="2108325"/>
            <a:ext cx="6412372" cy="342875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666949" y="4745927"/>
            <a:ext cx="5706650" cy="2759773"/>
          </a:xfrm>
          <a:prstGeom prst="rect">
            <a:avLst/>
          </a:prstGeom>
        </p:spPr>
      </p:pic>
      <p:sp>
        <p:nvSpPr>
          <p:cNvPr id="57" name="직사각형 56"/>
          <p:cNvSpPr/>
          <p:nvPr/>
        </p:nvSpPr>
        <p:spPr>
          <a:xfrm>
            <a:off x="10820400" y="2095500"/>
            <a:ext cx="6019800" cy="6019800"/>
          </a:xfrm>
          <a:prstGeom prst="rect">
            <a:avLst/>
          </a:prstGeom>
          <a:noFill/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10820400" y="2095500"/>
            <a:ext cx="838200" cy="60198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59" name="가로 글상자 58"/>
          <p:cNvSpPr txBox="1"/>
          <p:nvPr/>
        </p:nvSpPr>
        <p:spPr>
          <a:xfrm>
            <a:off x="11658600" y="2108835"/>
            <a:ext cx="609600" cy="24193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000"/>
              <a:t>헤더</a:t>
            </a:r>
            <a:endParaRPr lang="ko-KR" altLang="en-US" sz="1000"/>
          </a:p>
        </p:txBody>
      </p:sp>
      <p:sp>
        <p:nvSpPr>
          <p:cNvPr id="60" name="직사각형 59"/>
          <p:cNvSpPr/>
          <p:nvPr/>
        </p:nvSpPr>
        <p:spPr>
          <a:xfrm>
            <a:off x="12192000" y="2133600"/>
            <a:ext cx="3733800" cy="48387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1" name="가로 글상자 60"/>
          <p:cNvSpPr txBox="1"/>
          <p:nvPr/>
        </p:nvSpPr>
        <p:spPr>
          <a:xfrm>
            <a:off x="15925800" y="2158365"/>
            <a:ext cx="609600" cy="24003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000"/>
              <a:t>메인</a:t>
            </a:r>
            <a:endParaRPr lang="ko-KR" altLang="en-US" sz="1000"/>
          </a:p>
        </p:txBody>
      </p:sp>
      <p:sp>
        <p:nvSpPr>
          <p:cNvPr id="62" name="가로 글상자 61"/>
          <p:cNvSpPr txBox="1"/>
          <p:nvPr/>
        </p:nvSpPr>
        <p:spPr>
          <a:xfrm>
            <a:off x="15925800" y="7113270"/>
            <a:ext cx="609600" cy="23812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000"/>
              <a:t>풋터</a:t>
            </a:r>
            <a:endParaRPr lang="ko-KR" altLang="en-US" sz="1000"/>
          </a:p>
        </p:txBody>
      </p:sp>
      <p:sp>
        <p:nvSpPr>
          <p:cNvPr id="63" name="직사각형 62"/>
          <p:cNvSpPr/>
          <p:nvPr/>
        </p:nvSpPr>
        <p:spPr>
          <a:xfrm>
            <a:off x="12192000" y="6972300"/>
            <a:ext cx="3733800" cy="60007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015260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16687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공통사항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(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폰트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,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색상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)</a:t>
            </a:r>
            <a:endParaRPr lang="en-US" altLang="ko-KR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333387" y="7353236"/>
            <a:ext cx="1705213" cy="457263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582400" y="3171752"/>
            <a:ext cx="3600952" cy="523948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55319" y="3290376"/>
            <a:ext cx="6660081" cy="66769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255319" y="3981288"/>
            <a:ext cx="3105583" cy="1162212"/>
          </a:xfrm>
          <a:prstGeom prst="rect">
            <a:avLst/>
          </a:prstGeom>
        </p:spPr>
      </p:pic>
      <p:sp>
        <p:nvSpPr>
          <p:cNvPr id="41" name="가로 글상자 40"/>
          <p:cNvSpPr txBox="1"/>
          <p:nvPr/>
        </p:nvSpPr>
        <p:spPr>
          <a:xfrm>
            <a:off x="2286000" y="2781300"/>
            <a:ext cx="2743200" cy="3600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로고 폰트</a:t>
            </a:r>
            <a:r>
              <a:rPr lang="en-US" altLang="ko-KR"/>
              <a:t>,</a:t>
            </a:r>
            <a:r>
              <a:rPr lang="ko-KR" altLang="en-US"/>
              <a:t> 크기</a:t>
            </a:r>
            <a:endParaRPr lang="ko-KR" altLang="en-US"/>
          </a:p>
        </p:txBody>
      </p:sp>
      <p:sp>
        <p:nvSpPr>
          <p:cNvPr id="44" name="가로 글상자 43"/>
          <p:cNvSpPr txBox="1"/>
          <p:nvPr/>
        </p:nvSpPr>
        <p:spPr>
          <a:xfrm>
            <a:off x="2286000" y="6969978"/>
            <a:ext cx="2743200" cy="36236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기본 폰트</a:t>
            </a:r>
            <a:r>
              <a:rPr lang="en-US" altLang="ko-KR"/>
              <a:t>,</a:t>
            </a:r>
            <a:r>
              <a:rPr lang="ko-KR" altLang="en-US"/>
              <a:t> 색상</a:t>
            </a:r>
            <a:endParaRPr lang="ko-KR" altLang="en-US"/>
          </a:p>
        </p:txBody>
      </p:sp>
      <p:sp>
        <p:nvSpPr>
          <p:cNvPr id="46" name="가로 글상자 45"/>
          <p:cNvSpPr txBox="1"/>
          <p:nvPr/>
        </p:nvSpPr>
        <p:spPr>
          <a:xfrm>
            <a:off x="11582400" y="2781300"/>
            <a:ext cx="2743200" cy="3600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요소들의 기본 색상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122051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42983" y="1967292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6" name="TextBox 12"/>
          <p:cNvSpPr txBox="1"/>
          <p:nvPr/>
        </p:nvSpPr>
        <p:spPr>
          <a:xfrm>
            <a:off x="1066800" y="56007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피그마 메인 페이지 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데스크톱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)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43000" y="2019300"/>
            <a:ext cx="6437211" cy="312419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8" name="TextBox 12"/>
          <p:cNvSpPr txBox="1"/>
          <p:nvPr/>
        </p:nvSpPr>
        <p:spPr>
          <a:xfrm>
            <a:off x="10668000" y="5600701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UI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구현 메인 페이지 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데스크톱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)</a:t>
            </a: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 변경 사항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: 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기존의 피드부분이 다소 답답하다는 의견으로 인해 너비 조정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공통사항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(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폰트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,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색상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)</a:t>
            </a:r>
            <a:endParaRPr lang="en-US" altLang="ko-KR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2469405963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28" name="TextBox 12"/>
          <p:cNvSpPr txBox="1"/>
          <p:nvPr/>
        </p:nvSpPr>
        <p:spPr>
          <a:xfrm>
            <a:off x="1066800" y="58293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레이아웃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 각 메뉴들에게 호버시 색상이 바뀌는 설정을 넣었다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.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색상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: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#F2F2F2</a:t>
            </a:r>
            <a:endParaRPr lang="en-US" altLang="ko-KR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레이아웃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6800" y="1943099"/>
            <a:ext cx="6537804" cy="343529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0" name="가로 글상자 39"/>
          <p:cNvSpPr txBox="1"/>
          <p:nvPr/>
        </p:nvSpPr>
        <p:spPr>
          <a:xfrm>
            <a:off x="10668000" y="1735455"/>
            <a:ext cx="19050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메뉴 레이아웃</a:t>
            </a:r>
            <a:endParaRPr lang="ko-KR" altLang="en-US"/>
          </a:p>
        </p:txBody>
      </p:sp>
      <p:sp>
        <p:nvSpPr>
          <p:cNvPr id="42" name="가로 글상자 41"/>
          <p:cNvSpPr txBox="1"/>
          <p:nvPr/>
        </p:nvSpPr>
        <p:spPr>
          <a:xfrm>
            <a:off x="1066800" y="1575435"/>
            <a:ext cx="19050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메뉴 레이아웃</a:t>
            </a:r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683396" y="2088550"/>
            <a:ext cx="2203169" cy="427414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4" name="가로 글상자 43"/>
          <p:cNvSpPr txBox="1"/>
          <p:nvPr/>
        </p:nvSpPr>
        <p:spPr>
          <a:xfrm>
            <a:off x="13106400" y="2095500"/>
            <a:ext cx="4267200" cy="6362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각 메뉴 아이템들에 마우스 호버 시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아이템들의 색상 변경 효과 구현</a:t>
            </a:r>
            <a:endParaRPr lang="ko-KR" altLang="en-US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258800" y="3162300"/>
            <a:ext cx="2448266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25598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6800" y="1967293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6" name="TextBox 12"/>
          <p:cNvSpPr txBox="1"/>
          <p:nvPr/>
        </p:nvSpPr>
        <p:spPr>
          <a:xfrm>
            <a:off x="1066800" y="56007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메뉴에서 프로필 클릭 시 프로필 페이지로 이동 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 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서동성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655293" y="3771900"/>
            <a:ext cx="6489707" cy="3458263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7" name="가로 글상자 36"/>
          <p:cNvSpPr txBox="1"/>
          <p:nvPr/>
        </p:nvSpPr>
        <p:spPr>
          <a:xfrm>
            <a:off x="1066800" y="1638300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579</ep:Words>
  <ep:PresentationFormat>On-screen Show (4:3)</ep:PresentationFormat>
  <ep:Paragraphs>223</ep:Paragraphs>
  <ep:Slides>36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ep:HeadingPairs>
  <ep:TitlesOfParts>
    <vt:vector size="37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서동성</cp:lastModifiedBy>
  <dcterms:modified xsi:type="dcterms:W3CDTF">2025-08-01T02:50:45.290</dcterms:modified>
  <cp:revision>62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